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10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10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題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109" name="議題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110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本文レベル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本文レベル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ファクト情報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2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属性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属性</a:t>
            </a:r>
          </a:p>
        </p:txBody>
      </p:sp>
      <p:sp>
        <p:nvSpPr>
          <p:cNvPr id="136" name="本文レベル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/>
            </a:lvl1pPr>
            <a:lvl2pPr marL="638923" indent="-12700">
              <a:spcBef>
                <a:spcPts val="0"/>
              </a:spcBef>
              <a:buSzTx/>
              <a:buNone/>
              <a:defRPr spc="-170" sz="8500"/>
            </a:lvl2pPr>
            <a:lvl3pPr marL="638923" indent="444500">
              <a:spcBef>
                <a:spcPts val="0"/>
              </a:spcBef>
              <a:buSzTx/>
              <a:buNone/>
              <a:defRPr spc="-170" sz="8500"/>
            </a:lvl3pPr>
            <a:lvl4pPr marL="638923" indent="901700">
              <a:spcBef>
                <a:spcPts val="0"/>
              </a:spcBef>
              <a:buSzTx/>
              <a:buNone/>
              <a:defRPr spc="-170" sz="8500"/>
            </a:lvl4pPr>
            <a:lvl5pPr marL="638923" indent="1358900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炒飯、ゆで卵、箸が添えられたボウル1杯のサラダ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サーモンケーキ、サラダ、フムスが入ったボウル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パセリバター、煎りヘーゼルナッツ、削ったパルメザンチーズがかかったパッパルデッレパスタ1皿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炒飯、ゆで卵、箸が添えられたボウル1杯のサラダ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3" name="作者と日付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4" name="本文レベル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3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1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パセリバター、煎りヘーゼルナッツ、削ったパルメザンチーズがかかったパッパルデッレパスタ1皿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72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7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2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セクションタイトル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92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1978411" y="13125399"/>
            <a:ext cx="414681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2024.05.12 Bible Gallery  Hiroshi Watanab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2024.05.12　Bible Gallery  Hiroshi Watanabe</a:t>
            </a:r>
          </a:p>
        </p:txBody>
      </p:sp>
      <p:sp>
        <p:nvSpPr>
          <p:cNvPr id="172" name="中風の人をいやすイエスさま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中風の人をいやすイエスさま</a:t>
            </a:r>
          </a:p>
        </p:txBody>
      </p:sp>
      <p:sp>
        <p:nvSpPr>
          <p:cNvPr id="173" name="マルコの福音書2:1-1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マルコの福音書2:1-12</a:t>
            </a:r>
          </a:p>
        </p:txBody>
      </p:sp>
      <p:sp>
        <p:nvSpPr>
          <p:cNvPr id="174" name="ちゅうふう        ひと"/>
          <p:cNvSpPr txBox="1"/>
          <p:nvPr/>
        </p:nvSpPr>
        <p:spPr>
          <a:xfrm>
            <a:off x="1098577" y="4915276"/>
            <a:ext cx="598109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ちゅうふう        ひと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中風11.jpg" descr="中風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0733" y="-1"/>
            <a:ext cx="20751953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中風22.jpg" descr="中風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684" y="-24048"/>
            <a:ext cx="23664632" cy="15638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中風33.jpg" descr="中風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927890"/>
            <a:ext cx="24384001" cy="16872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中風44.jpg" descr="中風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711" y="-331873"/>
            <a:ext cx="22212578" cy="1499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中風5.png" descr="中風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862" y="0"/>
            <a:ext cx="19081277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中風6.png" descr="中風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6924" y="-1"/>
            <a:ext cx="1805015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中風7.png" descr="中風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332" y="0"/>
            <a:ext cx="22346384" cy="14108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イエスは彼らの信仰を見て、中風の人に…"/>
          <p:cNvSpPr txBox="1"/>
          <p:nvPr/>
        </p:nvSpPr>
        <p:spPr>
          <a:xfrm>
            <a:off x="1216856" y="4617347"/>
            <a:ext cx="22783801" cy="4144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70000"/>
              </a:lnSpc>
              <a:defRPr sz="8500"/>
            </a:pPr>
            <a:r>
              <a:t>イエスは彼らの信仰を見て、中風の人に</a:t>
            </a:r>
          </a:p>
          <a:p>
            <a:pPr>
              <a:lnSpc>
                <a:spcPct val="170000"/>
              </a:lnSpc>
              <a:defRPr sz="8500"/>
            </a:pPr>
            <a:r>
              <a:rPr>
                <a:latin typeface="+mn-lt"/>
                <a:ea typeface="+mn-ea"/>
                <a:cs typeface="+mn-cs"/>
                <a:sym typeface="ヒラギノ角ゴ ProN W6"/>
              </a:rPr>
              <a:t>「子よ、あなたの罪は赦された」</a:t>
            </a:r>
            <a:r>
              <a:t>と言われた。</a:t>
            </a:r>
          </a:p>
        </p:txBody>
      </p:sp>
      <p:sp>
        <p:nvSpPr>
          <p:cNvPr id="191" name="かれ          しんこう     み         ちゅうふう   ひと"/>
          <p:cNvSpPr txBox="1"/>
          <p:nvPr/>
        </p:nvSpPr>
        <p:spPr>
          <a:xfrm>
            <a:off x="5571381" y="3953382"/>
            <a:ext cx="1407475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かれ          しんこう     み         ちゅうふう   ひと</a:t>
            </a:r>
          </a:p>
        </p:txBody>
      </p:sp>
      <p:sp>
        <p:nvSpPr>
          <p:cNvPr id="192" name="こ                                 つみ    ゆる                            い"/>
          <p:cNvSpPr txBox="1"/>
          <p:nvPr/>
        </p:nvSpPr>
        <p:spPr>
          <a:xfrm>
            <a:off x="2596275" y="6966062"/>
            <a:ext cx="1696669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こ                                 つみ    ゆる                            い</a:t>
            </a:r>
          </a:p>
        </p:txBody>
      </p:sp>
      <p:sp>
        <p:nvSpPr>
          <p:cNvPr id="193" name="マルコ2の5"/>
          <p:cNvSpPr txBox="1"/>
          <p:nvPr/>
        </p:nvSpPr>
        <p:spPr>
          <a:xfrm>
            <a:off x="17546955" y="9775543"/>
            <a:ext cx="5452365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マルコ2の5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