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10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10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109" name="議題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11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3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炒飯、ゆで卵、箸が添えられたボウル1杯のサラダ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サーモンケーキ、サラダ、フムスが入ったボウル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パセリバター、煎りヘーゼルナッツ、削ったパルメザンチーズがかかったパッパルデッレパスタ1皿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炒飯、ゆで卵、箸が添えられたボウル1杯のサラダ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2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2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9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2024.08.11  Bible Galler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2024.08.11  Bible Gallery</a:t>
            </a:r>
          </a:p>
        </p:txBody>
      </p:sp>
      <p:sp>
        <p:nvSpPr>
          <p:cNvPr id="172" name="嵐もしずめるイエスさま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嵐もしずめるイエスさま</a:t>
            </a:r>
          </a:p>
        </p:txBody>
      </p:sp>
      <p:sp>
        <p:nvSpPr>
          <p:cNvPr id="173" name="そうせいき          しょう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  そうせいき          しょう</a:t>
            </a:r>
          </a:p>
          <a:p>
            <a:pPr/>
            <a:r>
              <a:t>マルコの福音書4:35-41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嵐1.jpg" descr="嵐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067" y="-349318"/>
            <a:ext cx="21225866" cy="15153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嵐2.jpg" descr="嵐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8488" y="0"/>
            <a:ext cx="1948702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嵐3.jpg" descr="嵐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241" y="-78064"/>
            <a:ext cx="25507449" cy="16646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嵐4.jpg" descr="嵐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909" y="-76979"/>
            <a:ext cx="22928182" cy="16337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嵐5.jpg" descr="嵐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7" y="-1128477"/>
            <a:ext cx="24052526" cy="17330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嵐6.jpg" descr="嵐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4391" y="0"/>
            <a:ext cx="1933521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嵐7.jpg" descr="嵐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87799" y="-225326"/>
            <a:ext cx="31014660" cy="1685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「風や湖までが言うことを聞くとは、…"/>
          <p:cNvSpPr txBox="1"/>
          <p:nvPr/>
        </p:nvSpPr>
        <p:spPr>
          <a:xfrm>
            <a:off x="69849" y="3601946"/>
            <a:ext cx="24244301" cy="70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0000"/>
            </a:pPr>
            <a:r>
              <a:t>「風や湖までが言うことを聞くとは、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0000"/>
            </a:p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0000"/>
            </a:pPr>
            <a:r>
              <a:t>いったいこの方はどなたなのだろうか。」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0000"/>
            </a:pPr>
            <a:r>
              <a:t>                                   マルコ4の41</a:t>
            </a:r>
          </a:p>
        </p:txBody>
      </p:sp>
      <p:sp>
        <p:nvSpPr>
          <p:cNvPr id="190" name="かぜ     みずうみ                い                            き"/>
          <p:cNvSpPr txBox="1"/>
          <p:nvPr/>
        </p:nvSpPr>
        <p:spPr>
          <a:xfrm>
            <a:off x="1347100" y="2911824"/>
            <a:ext cx="14937944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かぜ     みずうみ                い                            き</a:t>
            </a:r>
          </a:p>
        </p:txBody>
      </p:sp>
      <p:sp>
        <p:nvSpPr>
          <p:cNvPr id="191" name="かた"/>
          <p:cNvSpPr txBox="1"/>
          <p:nvPr/>
        </p:nvSpPr>
        <p:spPr>
          <a:xfrm>
            <a:off x="7810136" y="6789646"/>
            <a:ext cx="13335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かた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